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19,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Sea Floor Spreading reading and activity.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Finish </a:t>
            </a:r>
            <a:r>
              <a:rPr lang="en-US" sz="3000" dirty="0">
                <a:solidFill>
                  <a:schemeClr val="accent4"/>
                </a:solidFill>
              </a:rPr>
              <a:t>Picturing Life on </a:t>
            </a:r>
            <a:r>
              <a:rPr lang="en-US" sz="3000" dirty="0" smtClean="0">
                <a:solidFill>
                  <a:schemeClr val="accent4"/>
                </a:solidFill>
              </a:rPr>
              <a:t>Pangaea (if not done already)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theory , based on evidence from ocean floor exploration, led to the theory of plate tectonics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Get </a:t>
            </a:r>
            <a:r>
              <a:rPr lang="en-US" smtClean="0">
                <a:solidFill>
                  <a:srgbClr val="00B050"/>
                </a:solidFill>
              </a:rPr>
              <a:t>new Monitoring Log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45785</TotalTime>
  <Words>111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Monday, September 19,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420</cp:revision>
  <cp:lastPrinted>2016-04-26T17:44:54Z</cp:lastPrinted>
  <dcterms:created xsi:type="dcterms:W3CDTF">2015-10-22T15:42:29Z</dcterms:created>
  <dcterms:modified xsi:type="dcterms:W3CDTF">2016-09-19T16:39:41Z</dcterms:modified>
</cp:coreProperties>
</file>